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7" r:id="rId2"/>
    <p:sldId id="258" r:id="rId3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124" y="1426310"/>
            <a:ext cx="9988471" cy="4518100"/>
          </a:xfrm>
        </p:spPr>
        <p:txBody>
          <a:bodyPr bIns="0" anchor="b">
            <a:normAutofit/>
          </a:bodyPr>
          <a:lstStyle>
            <a:lvl1pPr algn="l">
              <a:defRPr sz="9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124" y="6277699"/>
            <a:ext cx="9988471" cy="1737993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844" b="0" cap="all" baseline="0">
                <a:solidFill>
                  <a:schemeClr val="tx1"/>
                </a:solidFill>
              </a:defRPr>
            </a:lvl1pPr>
            <a:lvl2pPr marL="609608" indent="0" algn="ctr">
              <a:buNone/>
              <a:defRPr sz="2667"/>
            </a:lvl2pPr>
            <a:lvl3pPr marL="1219215" indent="0" algn="ctr">
              <a:buNone/>
              <a:defRPr sz="2400"/>
            </a:lvl3pPr>
            <a:lvl4pPr marL="1828823" indent="0" algn="ctr">
              <a:buNone/>
              <a:defRPr sz="2133"/>
            </a:lvl4pPr>
            <a:lvl5pPr marL="2438430" indent="0" algn="ctr">
              <a:buNone/>
              <a:defRPr sz="2133"/>
            </a:lvl5pPr>
            <a:lvl6pPr marL="3048038" indent="0" algn="ctr">
              <a:buNone/>
              <a:defRPr sz="2133"/>
            </a:lvl6pPr>
            <a:lvl7pPr marL="3657646" indent="0" algn="ctr">
              <a:buNone/>
              <a:defRPr sz="2133"/>
            </a:lvl7pPr>
            <a:lvl8pPr marL="4267253" indent="0" algn="ctr">
              <a:buNone/>
              <a:defRPr sz="2133"/>
            </a:lvl8pPr>
            <a:lvl9pPr marL="4876861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0123" y="585437"/>
            <a:ext cx="5486741" cy="54969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0584" y="1420396"/>
            <a:ext cx="1425787" cy="895250"/>
          </a:xfrm>
        </p:spPr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60124" y="6272964"/>
            <a:ext cx="99884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2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566207" y="3283712"/>
            <a:ext cx="11682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4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98717" y="1420399"/>
            <a:ext cx="1960937" cy="828424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6207" y="1420399"/>
            <a:ext cx="9424169" cy="828424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298716" y="1420399"/>
            <a:ext cx="0" cy="828424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7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66207" y="3283712"/>
            <a:ext cx="11682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206" y="3122009"/>
            <a:ext cx="9985781" cy="3356356"/>
          </a:xfrm>
        </p:spPr>
        <p:txBody>
          <a:bodyPr anchor="b">
            <a:normAutofit/>
          </a:bodyPr>
          <a:lstStyle>
            <a:lvl1pPr algn="l"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208" y="6766571"/>
            <a:ext cx="9985781" cy="1800763"/>
          </a:xfrm>
        </p:spPr>
        <p:txBody>
          <a:bodyPr tIns="9144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60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2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3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64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5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66206" y="6764418"/>
            <a:ext cx="998578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207" y="1430916"/>
            <a:ext cx="11682388" cy="18832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6205" y="3580331"/>
            <a:ext cx="5557104" cy="611121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1879" y="3580332"/>
            <a:ext cx="5556715" cy="611121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566207" y="3283712"/>
            <a:ext cx="11682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26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2566207" y="3283712"/>
            <a:ext cx="11682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206" y="1429626"/>
            <a:ext cx="11682389" cy="18779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206" y="3590312"/>
            <a:ext cx="5556917" cy="142567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911" b="0" cap="all" baseline="0">
                <a:solidFill>
                  <a:schemeClr val="accent1"/>
                </a:soli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6206" y="5020925"/>
            <a:ext cx="5556917" cy="47012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91879" y="3596453"/>
            <a:ext cx="5556715" cy="142619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911" b="0" cap="all" baseline="0">
                <a:solidFill>
                  <a:schemeClr val="accent1"/>
                </a:soli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91879" y="5015985"/>
            <a:ext cx="5556715" cy="46886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92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2566207" y="3283712"/>
            <a:ext cx="11682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1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297" y="1420397"/>
            <a:ext cx="4312800" cy="3994875"/>
          </a:xfrm>
        </p:spPr>
        <p:txBody>
          <a:bodyPr anchor="b">
            <a:normAutofit/>
          </a:bodyPr>
          <a:lstStyle>
            <a:lvl1pPr algn="l"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944" y="1420398"/>
            <a:ext cx="6805650" cy="8282357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8298" y="5698653"/>
            <a:ext cx="4315323" cy="3996766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563108" y="5698651"/>
            <a:ext cx="43080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66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882669" y="857194"/>
            <a:ext cx="6242466" cy="9153957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375" y="2008023"/>
            <a:ext cx="5768773" cy="3254372"/>
          </a:xfrm>
        </p:spPr>
        <p:txBody>
          <a:bodyPr anchor="b">
            <a:normAutofit/>
          </a:bodyPr>
          <a:lstStyle>
            <a:lvl1pPr>
              <a:defRPr sz="56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26894" y="1995633"/>
            <a:ext cx="3973330" cy="68734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208" y="5592875"/>
            <a:ext cx="5760508" cy="3562208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54069" y="9724191"/>
            <a:ext cx="5782080" cy="569108"/>
          </a:xfrm>
        </p:spPr>
        <p:txBody>
          <a:bodyPr/>
          <a:lstStyle>
            <a:lvl1pPr algn="l">
              <a:defRPr/>
            </a:lvl1pPr>
          </a:lstStyle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55610" y="566474"/>
            <a:ext cx="5780539" cy="570544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562278" y="5588631"/>
            <a:ext cx="57635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0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583527"/>
            <a:ext cx="16256000" cy="725248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-1" y="10836006"/>
            <a:ext cx="16256002" cy="137729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0846448"/>
            <a:ext cx="1625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6207" y="1430259"/>
            <a:ext cx="11682388" cy="1865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207" y="3583526"/>
            <a:ext cx="11682388" cy="6134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8297" y="587325"/>
            <a:ext cx="4210297" cy="549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4C44-44B0-43C1-87E4-EC44F6BAFEA4}" type="datetimeFigureOut">
              <a:rPr kumimoji="1" lang="ja-JP" altLang="en-US" smtClean="0"/>
              <a:t>2024/11/9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6206" y="585437"/>
            <a:ext cx="7171563" cy="549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066" y="1420396"/>
            <a:ext cx="1414660" cy="895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978">
                <a:solidFill>
                  <a:schemeClr val="accent1"/>
                </a:solidFill>
              </a:defRPr>
            </a:lvl1pPr>
          </a:lstStyle>
          <a:p>
            <a:fld id="{BF1D2962-9587-46FB-B4DA-FA17A6DC7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kumimoji="1" sz="5689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6405" indent="-406405" algn="l" defTabSz="1219215" rtl="0" eaLnBrk="1" latinLnBrk="0" hangingPunct="1">
        <a:lnSpc>
          <a:spcPct val="120000"/>
        </a:lnSpc>
        <a:spcBef>
          <a:spcPts val="177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355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219215" indent="-406405" algn="l" defTabSz="1219215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4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032025" indent="-406405" algn="l" defTabSz="1219215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84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844836" indent="-406405" algn="l" defTabSz="1219215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48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657646" indent="-406405" algn="l" defTabSz="1219215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120000"/>
        </a:lnSpc>
        <a:spcBef>
          <a:spcPts val="8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1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F6142E0-97CC-4543-8232-6C63C1A4BC45}"/>
              </a:ext>
            </a:extLst>
          </p:cNvPr>
          <p:cNvSpPr txBox="1"/>
          <p:nvPr/>
        </p:nvSpPr>
        <p:spPr>
          <a:xfrm>
            <a:off x="309717" y="132735"/>
            <a:ext cx="4041057" cy="10368117"/>
          </a:xfrm>
          <a:prstGeom prst="rect">
            <a:avLst/>
          </a:prstGeom>
        </p:spPr>
        <p:txBody>
          <a:bodyPr vert="eaVert" lIns="91440" tIns="45720" rIns="91440" bIns="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800" b="1" cap="all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令和７年度</a:t>
            </a:r>
            <a:endParaRPr lang="en-US" altLang="ja-JP" sz="6800" b="1" cap="all" dirty="0"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800" b="1" cap="all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長崎県立学校</a:t>
            </a:r>
            <a:endParaRPr lang="en-US" altLang="ja-JP" sz="6800" b="1" cap="all" dirty="0"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800" b="1" cap="all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教員採用</a:t>
            </a:r>
            <a:endParaRPr lang="en-US" altLang="ja-JP" sz="6800" b="1" cap="all" dirty="0"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800" b="1" cap="all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特別選考試験</a:t>
            </a:r>
            <a:endParaRPr kumimoji="1" lang="en-US" altLang="ja-JP" sz="6800" b="1" cap="all" dirty="0">
              <a:latin typeface="BIZ UDゴシック" panose="020B0400000000000000" pitchFamily="49" charset="-128"/>
              <a:ea typeface="BIZ UDゴシック" panose="020B0400000000000000" pitchFamily="49" charset="-128"/>
              <a:cs typeface="+mj-cs"/>
            </a:endParaRPr>
          </a:p>
        </p:txBody>
      </p:sp>
      <p:pic>
        <p:nvPicPr>
          <p:cNvPr id="3" name="図 2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3E4FB693-D104-4CCF-B6E5-3CA63958B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0"/>
          <a:stretch/>
        </p:blipFill>
        <p:spPr>
          <a:xfrm>
            <a:off x="4833526" y="-428005"/>
            <a:ext cx="11567611" cy="11277063"/>
          </a:xfrm>
          <a:prstGeom prst="rect">
            <a:avLst/>
          </a:prstGeom>
        </p:spPr>
      </p:pic>
      <p:sp>
        <p:nvSpPr>
          <p:cNvPr id="76" name="テキスト ボックス 8">
            <a:extLst>
              <a:ext uri="{FF2B5EF4-FFF2-40B4-BE49-F238E27FC236}">
                <a16:creationId xmlns:a16="http://schemas.microsoft.com/office/drawing/2014/main" id="{CA100A37-2556-4AA7-992F-28911CC0B720}"/>
              </a:ext>
            </a:extLst>
          </p:cNvPr>
          <p:cNvSpPr txBox="1"/>
          <p:nvPr/>
        </p:nvSpPr>
        <p:spPr>
          <a:xfrm>
            <a:off x="309717" y="7128388"/>
            <a:ext cx="896640" cy="3372464"/>
          </a:xfrm>
          <a:prstGeom prst="roundRect">
            <a:avLst/>
          </a:prstGeom>
          <a:solidFill>
            <a:srgbClr val="FFC000"/>
          </a:solidFill>
          <a:ln w="6350">
            <a:solidFill>
              <a:prstClr val="black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ja-JP" sz="3200" b="1" kern="0" spc="16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願書受付期間</a:t>
            </a:r>
            <a:endParaRPr lang="ja-JP" sz="32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7" name="テキスト ボックス 9">
            <a:extLst>
              <a:ext uri="{FF2B5EF4-FFF2-40B4-BE49-F238E27FC236}">
                <a16:creationId xmlns:a16="http://schemas.microsoft.com/office/drawing/2014/main" id="{22B2228F-F13B-4CDD-923D-3F04ADA6D49B}"/>
              </a:ext>
            </a:extLst>
          </p:cNvPr>
          <p:cNvSpPr txBox="1"/>
          <p:nvPr/>
        </p:nvSpPr>
        <p:spPr>
          <a:xfrm>
            <a:off x="1305651" y="7128387"/>
            <a:ext cx="3413833" cy="3372465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１１</a:t>
            </a:r>
            <a:r>
              <a:rPr lang="en-US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８</a:t>
            </a:r>
            <a:r>
              <a:rPr lang="en-US" alt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金</a:t>
            </a:r>
            <a:r>
              <a:rPr lang="en-US" alt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sz="6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</a:p>
          <a:p>
            <a:pPr algn="just"/>
            <a:r>
              <a:rPr 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 </a:t>
            </a:r>
            <a:endParaRPr lang="en-US" altLang="ja-JP" sz="44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１２</a:t>
            </a:r>
            <a:r>
              <a:rPr lang="en-US" sz="44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4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６</a:t>
            </a:r>
            <a:r>
              <a:rPr lang="en-US" altLang="ja-JP" sz="4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4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金</a:t>
            </a:r>
            <a:r>
              <a:rPr lang="en-US" altLang="ja-JP" sz="4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試験の詳細は県ホームページで</a:t>
            </a:r>
            <a:endParaRPr lang="en-US" alt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ご確認ください</a:t>
            </a:r>
            <a:endParaRPr 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BF05AFB-0376-4775-A4C8-8D78A6832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6250179" cy="6794500"/>
          </a:xfrm>
          <a:prstGeom prst="rect">
            <a:avLst/>
          </a:prstGeom>
        </p:spPr>
      </p:pic>
      <p:pic>
        <p:nvPicPr>
          <p:cNvPr id="7" name="図 6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C1A6CFA7-DFF2-44F6-997C-FD532BC2C7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64" t="-147319"/>
          <a:stretch/>
        </p:blipFill>
        <p:spPr>
          <a:xfrm>
            <a:off x="-292100" y="366759"/>
            <a:ext cx="8636000" cy="11611197"/>
          </a:xfrm>
          <a:prstGeom prst="rect">
            <a:avLst/>
          </a:prstGeom>
        </p:spPr>
      </p:pic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6447F959-7251-4A2D-B892-E788EEC94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439" y="7251809"/>
            <a:ext cx="7770561" cy="2277698"/>
          </a:xfrm>
          <a:prstGeom prst="rect">
            <a:avLst/>
          </a:prstGeom>
        </p:spPr>
      </p:pic>
      <p:sp>
        <p:nvSpPr>
          <p:cNvPr id="15" name="テキスト ボックス 11">
            <a:extLst>
              <a:ext uri="{FF2B5EF4-FFF2-40B4-BE49-F238E27FC236}">
                <a16:creationId xmlns:a16="http://schemas.microsoft.com/office/drawing/2014/main" id="{FA91320B-D2CB-47BD-B798-468D8F7350B7}"/>
              </a:ext>
            </a:extLst>
          </p:cNvPr>
          <p:cNvSpPr txBox="1"/>
          <p:nvPr/>
        </p:nvSpPr>
        <p:spPr>
          <a:xfrm>
            <a:off x="8728048" y="9662244"/>
            <a:ext cx="3642671" cy="1122311"/>
          </a:xfrm>
          <a:prstGeom prst="roundRect">
            <a:avLst/>
          </a:prstGeom>
          <a:solidFill>
            <a:srgbClr val="FFC00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試験の詳細情報については、右</a:t>
            </a:r>
            <a:r>
              <a:rPr lang="ja-JP" altLang="en-US" sz="2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記</a:t>
            </a:r>
            <a:r>
              <a:rPr lang="ja-JP" sz="2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のＱＲコードを読み取ってアクセス</a:t>
            </a:r>
            <a:r>
              <a:rPr lang="ja-JP" altLang="en-US" sz="20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してください</a:t>
            </a:r>
            <a:r>
              <a:rPr lang="ja-JP" sz="2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7" name="図 16" descr="QR コード&#10;&#10;自動的に生成された説明">
            <a:extLst>
              <a:ext uri="{FF2B5EF4-FFF2-40B4-BE49-F238E27FC236}">
                <a16:creationId xmlns:a16="http://schemas.microsoft.com/office/drawing/2014/main" id="{855CE6CC-2C1E-46E1-884F-4F0CDAABD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867" y="9560164"/>
            <a:ext cx="1256101" cy="12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76226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52</Words>
  <Application>Microsoft Office PowerPoint</Application>
  <PresentationFormat>ユーザー設定</PresentationFormat>
  <Paragraphs>12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BIZ UDゴシック</vt:lpstr>
      <vt:lpstr>Arial</vt:lpstr>
      <vt:lpstr>Gill Sans MT</vt:lpstr>
      <vt:lpstr>ギャラリー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桑原尚吾</dc:creator>
  <cp:lastModifiedBy>倉橋邦博</cp:lastModifiedBy>
  <cp:revision>10</cp:revision>
  <dcterms:created xsi:type="dcterms:W3CDTF">2024-10-31T02:51:36Z</dcterms:created>
  <dcterms:modified xsi:type="dcterms:W3CDTF">2024-11-08T17:19:51Z</dcterms:modified>
</cp:coreProperties>
</file>